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638" r:id="rId1"/>
  </p:sldMasterIdLst>
  <p:notesMasterIdLst>
    <p:notesMasterId r:id="rId19"/>
  </p:notesMasterIdLst>
  <p:sldIdLst>
    <p:sldId id="256" r:id="rId2"/>
    <p:sldId id="265" r:id="rId3"/>
    <p:sldId id="271" r:id="rId4"/>
    <p:sldId id="257" r:id="rId5"/>
    <p:sldId id="258" r:id="rId6"/>
    <p:sldId id="259" r:id="rId7"/>
    <p:sldId id="264" r:id="rId8"/>
    <p:sldId id="272" r:id="rId9"/>
    <p:sldId id="267" r:id="rId10"/>
    <p:sldId id="268" r:id="rId11"/>
    <p:sldId id="273" r:id="rId12"/>
    <p:sldId id="261" r:id="rId13"/>
    <p:sldId id="266" r:id="rId14"/>
    <p:sldId id="276" r:id="rId15"/>
    <p:sldId id="274" r:id="rId16"/>
    <p:sldId id="270" r:id="rId17"/>
    <p:sldId id="269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38"/>
    <p:restoredTop sz="94675"/>
  </p:normalViewPr>
  <p:slideViewPr>
    <p:cSldViewPr snapToGrid="0" snapToObjects="1">
      <p:cViewPr varScale="1">
        <p:scale>
          <a:sx n="93" d="100"/>
          <a:sy n="93" d="100"/>
        </p:scale>
        <p:origin x="240" y="5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48F9DE-7BE9-4BCB-8B03-2AEAAAAD1A70}" type="datetimeFigureOut">
              <a:rPr lang="zh-TW" altLang="en-US" smtClean="0"/>
              <a:t>2020/1/14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75E024-5ABE-4CCE-8C72-057DF60668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6024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40537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3769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73587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20186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031484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01002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7137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5905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53023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779281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71167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7B3A9B6-8DDD-B944-89C0-F1464F6F80E3}" type="datetimeFigureOut">
              <a:rPr kumimoji="1" lang="zh-TW" altLang="en-US" smtClean="0"/>
              <a:t>2020/1/14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6DA4969-20B5-5244-9BDC-1002FCAD6AC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99626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39" r:id="rId1"/>
    <p:sldLayoutId id="2147484640" r:id="rId2"/>
    <p:sldLayoutId id="2147484641" r:id="rId3"/>
    <p:sldLayoutId id="2147484642" r:id="rId4"/>
    <p:sldLayoutId id="2147484643" r:id="rId5"/>
    <p:sldLayoutId id="2147484644" r:id="rId6"/>
    <p:sldLayoutId id="2147484645" r:id="rId7"/>
    <p:sldLayoutId id="2147484646" r:id="rId8"/>
    <p:sldLayoutId id="2147484647" r:id="rId9"/>
    <p:sldLayoutId id="2147484648" r:id="rId10"/>
    <p:sldLayoutId id="214748464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D66989-9A04-094A-9574-E136825823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</p:spPr>
        <p:txBody>
          <a:bodyPr>
            <a:normAutofit/>
          </a:bodyPr>
          <a:lstStyle/>
          <a:p>
            <a:r>
              <a:rPr kumimoji="1" lang="en-US" altLang="zh-TW" sz="5400" dirty="0">
                <a:solidFill>
                  <a:schemeClr val="tx2">
                    <a:lumMod val="25000"/>
                  </a:schemeClr>
                </a:solidFill>
                <a:latin typeface="+mn-ea"/>
                <a:ea typeface="+mn-ea"/>
              </a:rPr>
              <a:t>Music Plus</a:t>
            </a:r>
            <a:endParaRPr kumimoji="1" lang="zh-TW" altLang="en-US" sz="5400" dirty="0">
              <a:solidFill>
                <a:schemeClr val="tx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E287F4F-1676-6847-9202-441B9F9E68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許丞文、劉品萱、陳奕帆、沈仲毅、柏泰祥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4AA6F86-4E1A-8B4C-8282-39B4FDF18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227" y="2386744"/>
            <a:ext cx="3256197" cy="3256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03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31136" y="673144"/>
            <a:ext cx="7729728" cy="1036386"/>
          </a:xfrm>
        </p:spPr>
        <p:txBody>
          <a:bodyPr>
            <a:normAutofit/>
          </a:bodyPr>
          <a:lstStyle/>
          <a:p>
            <a:r>
              <a:rPr kumimoji="1" lang="en-US" altLang="zh-TW" sz="4400" b="1" cap="none" dirty="0"/>
              <a:t>Crawler</a:t>
            </a:r>
            <a:endParaRPr kumimoji="1" lang="zh-TW" altLang="en-US" sz="4400" b="1" cap="none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4630" y="2041696"/>
            <a:ext cx="7982048" cy="4345852"/>
          </a:xfrm>
        </p:spPr>
        <p:txBody>
          <a:bodyPr>
            <a:normAutofit/>
          </a:bodyPr>
          <a:lstStyle/>
          <a:p>
            <a:r>
              <a:rPr kumimoji="1" lang="en-US" altLang="zh-TW" sz="2400" dirty="0" err="1"/>
              <a:t>Node.js</a:t>
            </a:r>
            <a:r>
              <a:rPr kumimoji="1" lang="en-US" altLang="zh-TW" sz="2400" dirty="0"/>
              <a:t> </a:t>
            </a:r>
            <a:r>
              <a:rPr kumimoji="1" lang="zh-TW" altLang="en-US" sz="2400" dirty="0"/>
              <a:t>套件</a:t>
            </a:r>
            <a:endParaRPr kumimoji="1" lang="en-US" altLang="zh-TW" sz="2400" dirty="0"/>
          </a:p>
          <a:p>
            <a:pPr lvl="1"/>
            <a:r>
              <a:rPr kumimoji="1" lang="en-US" altLang="zh-TW" sz="2200" dirty="0"/>
              <a:t>Cheerio</a:t>
            </a:r>
          </a:p>
          <a:p>
            <a:r>
              <a:rPr kumimoji="1" lang="zh-TW" altLang="en-US" sz="2400" dirty="0"/>
              <a:t>針對各大音樂網站</a:t>
            </a:r>
            <a:r>
              <a:rPr kumimoji="1" lang="zh-TW" altLang="en-US" sz="2400" u="sng" dirty="0"/>
              <a:t>爬蟲</a:t>
            </a:r>
            <a:endParaRPr kumimoji="1" lang="en-US" altLang="zh-TW" sz="2400" u="sng" dirty="0"/>
          </a:p>
          <a:p>
            <a:endParaRPr kumimoji="1" lang="en-US" altLang="zh-TW" sz="2400" u="sng" dirty="0"/>
          </a:p>
          <a:p>
            <a:endParaRPr kumimoji="1" lang="en-US" altLang="zh-TW" sz="2400" u="sng" dirty="0"/>
          </a:p>
          <a:p>
            <a:endParaRPr kumimoji="1" lang="en-US" altLang="zh-TW" sz="2400" u="sng" dirty="0"/>
          </a:p>
          <a:p>
            <a:r>
              <a:rPr kumimoji="1" lang="zh-TW" altLang="en-US" sz="2400" dirty="0"/>
              <a:t>以</a:t>
            </a:r>
            <a:r>
              <a:rPr kumimoji="1" lang="zh-TW" altLang="en-US" sz="2400" u="sng" dirty="0"/>
              <a:t>權重</a:t>
            </a:r>
            <a:r>
              <a:rPr kumimoji="1" lang="zh-TW" altLang="en-US" sz="2400" dirty="0"/>
              <a:t>的方式得出最後的綜合排行榜</a:t>
            </a:r>
            <a:r>
              <a:rPr kumimoji="1" lang="en-US" altLang="zh-TW" sz="2400" dirty="0"/>
              <a:t> (</a:t>
            </a:r>
            <a:r>
              <a:rPr kumimoji="1" lang="zh-TW" altLang="en-US" sz="2400" dirty="0"/>
              <a:t>前</a:t>
            </a:r>
            <a:r>
              <a:rPr kumimoji="1" lang="en-US" altLang="zh-TW" sz="2400" dirty="0"/>
              <a:t>50</a:t>
            </a:r>
            <a:r>
              <a:rPr kumimoji="1" lang="zh-TW" altLang="en-US" sz="2400" dirty="0"/>
              <a:t>名</a:t>
            </a:r>
            <a:r>
              <a:rPr kumimoji="1" lang="en-US" altLang="zh-TW" sz="2400" dirty="0"/>
              <a:t>)</a:t>
            </a:r>
          </a:p>
          <a:p>
            <a:pPr lvl="1"/>
            <a:r>
              <a:rPr kumimoji="1" lang="zh-TW" altLang="en-US" sz="2200" dirty="0"/>
              <a:t>第一名</a:t>
            </a:r>
            <a:r>
              <a:rPr kumimoji="1" lang="en-US" altLang="zh-TW" sz="2200" dirty="0"/>
              <a:t> x 100</a:t>
            </a:r>
            <a:r>
              <a:rPr kumimoji="1" lang="zh-TW" altLang="en-US" sz="2200" dirty="0"/>
              <a:t>、第二名</a:t>
            </a:r>
            <a:r>
              <a:rPr kumimoji="1" lang="en-US" altLang="zh-TW" sz="2200" dirty="0"/>
              <a:t> x 98</a:t>
            </a:r>
            <a:r>
              <a:rPr kumimoji="1" lang="zh-TW" altLang="en-US" sz="2200" dirty="0"/>
              <a:t>、第三名</a:t>
            </a:r>
            <a:r>
              <a:rPr kumimoji="1" lang="en-US" altLang="zh-TW" sz="2200" dirty="0"/>
              <a:t> x 96</a:t>
            </a:r>
            <a:r>
              <a:rPr kumimoji="1" lang="mr-IN" altLang="zh-TW" sz="2200" dirty="0"/>
              <a:t>…</a:t>
            </a:r>
            <a:endParaRPr kumimoji="1" lang="en-US" altLang="zh-TW" sz="2200" dirty="0"/>
          </a:p>
          <a:p>
            <a:pPr lvl="1"/>
            <a:r>
              <a:rPr kumimoji="1" lang="zh-TW" altLang="en-US" sz="2200" dirty="0"/>
              <a:t>相加以後的各排名再存入資料庫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132" y="1840429"/>
            <a:ext cx="7922112" cy="270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189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4948" y="2900496"/>
            <a:ext cx="7729728" cy="1188720"/>
          </a:xfrm>
        </p:spPr>
        <p:txBody>
          <a:bodyPr>
            <a:normAutofit/>
          </a:bodyPr>
          <a:lstStyle/>
          <a:p>
            <a:r>
              <a:rPr kumimoji="1" lang="en-US" altLang="zh-TW" sz="4400" cap="none" dirty="0"/>
              <a:t>Database </a:t>
            </a:r>
            <a:r>
              <a:rPr kumimoji="1" lang="mr-IN" altLang="zh-TW" sz="4400" cap="none" dirty="0"/>
              <a:t>–</a:t>
            </a:r>
            <a:r>
              <a:rPr kumimoji="1" lang="en-US" altLang="zh-TW" sz="4400" cap="none" dirty="0"/>
              <a:t> MySQL</a:t>
            </a:r>
            <a:endParaRPr kumimoji="1" lang="zh-TW" altLang="en-US" sz="4400" cap="none" dirty="0"/>
          </a:p>
        </p:txBody>
      </p:sp>
    </p:spTree>
    <p:extLst>
      <p:ext uri="{BB962C8B-B14F-4D97-AF65-F5344CB8AC3E}">
        <p14:creationId xmlns:p14="http://schemas.microsoft.com/office/powerpoint/2010/main" val="1118522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5357480F-E5BF-324C-8CE5-D99D2B11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080" y="477394"/>
            <a:ext cx="7599015" cy="953841"/>
          </a:xfrm>
        </p:spPr>
        <p:txBody>
          <a:bodyPr>
            <a:noAutofit/>
          </a:bodyPr>
          <a:lstStyle/>
          <a:p>
            <a:r>
              <a:rPr kumimoji="1" lang="en-US" altLang="zh-TW" sz="4400" b="1" cap="none" dirty="0"/>
              <a:t>ER Diagram</a:t>
            </a:r>
            <a:endParaRPr kumimoji="1" lang="zh-TW" altLang="en-US" sz="3200" b="1" cap="none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055" y="1528512"/>
            <a:ext cx="9395849" cy="517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599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92597" y="593631"/>
            <a:ext cx="7729728" cy="1036386"/>
          </a:xfrm>
        </p:spPr>
        <p:txBody>
          <a:bodyPr>
            <a:normAutofit/>
          </a:bodyPr>
          <a:lstStyle/>
          <a:p>
            <a:r>
              <a:rPr kumimoji="1" lang="en-US" altLang="zh-TW" sz="4400" b="1" cap="none" dirty="0"/>
              <a:t>Schema</a:t>
            </a:r>
            <a:endParaRPr kumimoji="1" lang="zh-TW" altLang="en-US" sz="4400" b="1" cap="none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148" y="4492808"/>
            <a:ext cx="7987313" cy="224006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148" y="2071733"/>
            <a:ext cx="8813394" cy="2264215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00945" y="2882596"/>
            <a:ext cx="1701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User Table</a:t>
            </a:r>
            <a:endParaRPr kumimoji="1" lang="zh-TW" altLang="en-US" sz="28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400945" y="5364483"/>
            <a:ext cx="1691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Song Table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37516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PHP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794" y="2476164"/>
            <a:ext cx="9098412" cy="4118846"/>
          </a:xfrm>
        </p:spPr>
      </p:pic>
    </p:spTree>
    <p:extLst>
      <p:ext uri="{BB962C8B-B14F-4D97-AF65-F5344CB8AC3E}">
        <p14:creationId xmlns:p14="http://schemas.microsoft.com/office/powerpoint/2010/main" val="1254667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4948" y="2900496"/>
            <a:ext cx="7729728" cy="1188720"/>
          </a:xfrm>
        </p:spPr>
        <p:txBody>
          <a:bodyPr>
            <a:normAutofit/>
          </a:bodyPr>
          <a:lstStyle/>
          <a:p>
            <a:r>
              <a:rPr kumimoji="1" lang="en-US" altLang="zh-TW" sz="4400" b="1" cap="none" dirty="0"/>
              <a:t>Demo</a:t>
            </a:r>
            <a:endParaRPr kumimoji="1" lang="zh-TW" altLang="en-US" sz="4400" b="1" cap="none" dirty="0"/>
          </a:p>
        </p:txBody>
      </p:sp>
    </p:spTree>
    <p:extLst>
      <p:ext uri="{BB962C8B-B14F-4D97-AF65-F5344CB8AC3E}">
        <p14:creationId xmlns:p14="http://schemas.microsoft.com/office/powerpoint/2010/main" val="1384848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10649" y="2687475"/>
            <a:ext cx="7729728" cy="1188720"/>
          </a:xfrm>
        </p:spPr>
        <p:txBody>
          <a:bodyPr>
            <a:normAutofit/>
          </a:bodyPr>
          <a:lstStyle/>
          <a:p>
            <a:r>
              <a:rPr kumimoji="1" lang="en-US" altLang="zh-TW" sz="4800" b="1" dirty="0"/>
              <a:t>Q&amp;A</a:t>
            </a:r>
            <a:endParaRPr kumimoji="1" lang="zh-TW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604512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443171" y="2859753"/>
            <a:ext cx="7729728" cy="1188720"/>
          </a:xfrm>
        </p:spPr>
        <p:txBody>
          <a:bodyPr>
            <a:normAutofit/>
          </a:bodyPr>
          <a:lstStyle/>
          <a:p>
            <a:r>
              <a:rPr kumimoji="1" lang="en-US" altLang="zh-TW" sz="4400" cap="none" dirty="0"/>
              <a:t>Thanks for listening</a:t>
            </a:r>
            <a:endParaRPr kumimoji="1" lang="zh-TW" altLang="en-US" sz="4400" cap="none" dirty="0"/>
          </a:p>
        </p:txBody>
      </p:sp>
    </p:spTree>
    <p:extLst>
      <p:ext uri="{BB962C8B-B14F-4D97-AF65-F5344CB8AC3E}">
        <p14:creationId xmlns:p14="http://schemas.microsoft.com/office/powerpoint/2010/main" val="367996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87797" y="639592"/>
            <a:ext cx="7729728" cy="983377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TW" sz="4400" cap="none" dirty="0"/>
              <a:t>Outline</a:t>
            </a:r>
            <a:endParaRPr kumimoji="1" lang="zh-TW" altLang="en-US" sz="4400" cap="none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687797" y="1835864"/>
            <a:ext cx="9536794" cy="4756669"/>
          </a:xfrm>
        </p:spPr>
        <p:txBody>
          <a:bodyPr>
            <a:noAutofit/>
          </a:bodyPr>
          <a:lstStyle/>
          <a:p>
            <a:r>
              <a:rPr kumimoji="1" lang="en-US" altLang="zh-TW" sz="2400" dirty="0"/>
              <a:t>Front-End </a:t>
            </a:r>
            <a:r>
              <a:rPr kumimoji="1" lang="mr-IN" altLang="zh-TW" sz="2400" dirty="0"/>
              <a:t>–</a:t>
            </a:r>
            <a:r>
              <a:rPr kumimoji="1" lang="en-US" altLang="zh-TW" sz="2400" dirty="0"/>
              <a:t> Swift</a:t>
            </a:r>
          </a:p>
          <a:p>
            <a:pPr lvl="1">
              <a:spcBef>
                <a:spcPts val="600"/>
              </a:spcBef>
            </a:pPr>
            <a:r>
              <a:rPr kumimoji="1" lang="zh-TW" altLang="en-US" sz="2000" dirty="0"/>
              <a:t>登入</a:t>
            </a:r>
            <a:endParaRPr kumimoji="1" lang="en-US" altLang="zh-TW" sz="2000" dirty="0"/>
          </a:p>
          <a:p>
            <a:pPr lvl="1">
              <a:spcBef>
                <a:spcPts val="600"/>
              </a:spcBef>
            </a:pPr>
            <a:r>
              <a:rPr kumimoji="1" lang="zh-TW" altLang="en-US" sz="2000" dirty="0"/>
              <a:t>主頁</a:t>
            </a:r>
            <a:endParaRPr kumimoji="1" lang="en-US" altLang="zh-TW" sz="2000" dirty="0"/>
          </a:p>
          <a:p>
            <a:pPr lvl="1">
              <a:spcBef>
                <a:spcPts val="600"/>
              </a:spcBef>
            </a:pPr>
            <a:r>
              <a:rPr kumimoji="1" lang="zh-TW" altLang="en-US" sz="2000" dirty="0"/>
              <a:t>歌單</a:t>
            </a:r>
            <a:endParaRPr kumimoji="1" lang="en-US" altLang="zh-TW" sz="2000" dirty="0"/>
          </a:p>
          <a:p>
            <a:pPr lvl="1">
              <a:spcBef>
                <a:spcPts val="600"/>
              </a:spcBef>
            </a:pPr>
            <a:r>
              <a:rPr kumimoji="1" lang="zh-TW" altLang="en-US" sz="2000" dirty="0"/>
              <a:t>正在收聽</a:t>
            </a:r>
            <a:endParaRPr kumimoji="1" lang="en-US" altLang="zh-TW" sz="2000" dirty="0"/>
          </a:p>
          <a:p>
            <a:r>
              <a:rPr kumimoji="1" lang="en-US" altLang="zh-TW" sz="2400" dirty="0"/>
              <a:t>Back-End </a:t>
            </a:r>
            <a:r>
              <a:rPr kumimoji="1" lang="mr-IN" altLang="zh-TW" sz="2400" dirty="0"/>
              <a:t>–</a:t>
            </a:r>
            <a:r>
              <a:rPr kumimoji="1" lang="en-US" altLang="zh-TW" sz="2400" dirty="0"/>
              <a:t> </a:t>
            </a:r>
            <a:r>
              <a:rPr kumimoji="1" lang="en-US" altLang="zh-TW" sz="2400" dirty="0" err="1"/>
              <a:t>Node.js</a:t>
            </a:r>
            <a:endParaRPr kumimoji="1" lang="en-US" altLang="zh-TW" sz="2400" dirty="0"/>
          </a:p>
          <a:p>
            <a:pPr lvl="1">
              <a:spcBef>
                <a:spcPts val="400"/>
              </a:spcBef>
            </a:pPr>
            <a:r>
              <a:rPr kumimoji="1" lang="en-US" altLang="zh-TW" sz="2000" dirty="0"/>
              <a:t>API</a:t>
            </a:r>
          </a:p>
          <a:p>
            <a:pPr lvl="1">
              <a:spcBef>
                <a:spcPts val="400"/>
              </a:spcBef>
            </a:pPr>
            <a:r>
              <a:rPr kumimoji="1" lang="en-US" altLang="zh-TW" sz="2000" dirty="0"/>
              <a:t>Crawler</a:t>
            </a:r>
          </a:p>
          <a:p>
            <a:r>
              <a:rPr kumimoji="1" lang="en-US" altLang="zh-TW" sz="2400" dirty="0"/>
              <a:t>Database</a:t>
            </a:r>
            <a:r>
              <a:rPr kumimoji="1" lang="zh-TW" altLang="en-US" sz="2400" dirty="0"/>
              <a:t> </a:t>
            </a:r>
            <a:r>
              <a:rPr kumimoji="1" lang="mr-IN" altLang="zh-TW" sz="2400" dirty="0"/>
              <a:t>–</a:t>
            </a:r>
            <a:r>
              <a:rPr kumimoji="1" lang="en-US" altLang="zh-TW" sz="2400" dirty="0"/>
              <a:t> MySQL</a:t>
            </a:r>
          </a:p>
          <a:p>
            <a:pPr lvl="1">
              <a:spcBef>
                <a:spcPts val="400"/>
              </a:spcBef>
            </a:pPr>
            <a:r>
              <a:rPr kumimoji="1" lang="en-US" altLang="zh-TW" sz="2000" dirty="0"/>
              <a:t>E-R Diagram</a:t>
            </a:r>
          </a:p>
          <a:p>
            <a:pPr lvl="1">
              <a:spcBef>
                <a:spcPts val="400"/>
              </a:spcBef>
            </a:pPr>
            <a:r>
              <a:rPr kumimoji="1" lang="en-US" altLang="zh-TW" sz="2000" dirty="0"/>
              <a:t>Schema</a:t>
            </a:r>
          </a:p>
          <a:p>
            <a:r>
              <a:rPr kumimoji="1" lang="en-US" altLang="zh-TW" sz="2400" dirty="0"/>
              <a:t>Problems</a:t>
            </a:r>
            <a:endParaRPr kumimoji="1"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4500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4948" y="2900496"/>
            <a:ext cx="7729728" cy="1188720"/>
          </a:xfrm>
        </p:spPr>
        <p:txBody>
          <a:bodyPr>
            <a:normAutofit/>
          </a:bodyPr>
          <a:lstStyle/>
          <a:p>
            <a:r>
              <a:rPr kumimoji="1" lang="en-US" altLang="zh-TW" sz="4400" cap="none" dirty="0"/>
              <a:t>Front-End </a:t>
            </a:r>
            <a:r>
              <a:rPr kumimoji="1" lang="mr-IN" altLang="zh-TW" sz="4400" dirty="0"/>
              <a:t>–</a:t>
            </a:r>
            <a:r>
              <a:rPr kumimoji="1" lang="en-US" altLang="zh-TW" sz="4400" cap="none" dirty="0"/>
              <a:t> Swift</a:t>
            </a:r>
            <a:endParaRPr kumimoji="1" lang="zh-TW" altLang="en-US" sz="4400" cap="none" dirty="0"/>
          </a:p>
        </p:txBody>
      </p:sp>
    </p:spTree>
    <p:extLst>
      <p:ext uri="{BB962C8B-B14F-4D97-AF65-F5344CB8AC3E}">
        <p14:creationId xmlns:p14="http://schemas.microsoft.com/office/powerpoint/2010/main" val="1975097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F8D4E8-7101-D847-8FC8-088A6931B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423" y="394065"/>
            <a:ext cx="8544740" cy="793169"/>
          </a:xfrm>
        </p:spPr>
        <p:txBody>
          <a:bodyPr>
            <a:noAutofit/>
          </a:bodyPr>
          <a:lstStyle/>
          <a:p>
            <a:pPr algn="ctr"/>
            <a:r>
              <a:rPr kumimoji="1" lang="zh-TW" altLang="en-US" sz="4400" b="1" dirty="0"/>
              <a:t>頁面架構</a:t>
            </a:r>
            <a:r>
              <a:rPr kumimoji="1" lang="en-US" altLang="zh-TW" sz="4400" b="1" dirty="0"/>
              <a:t> / </a:t>
            </a:r>
            <a:r>
              <a:rPr kumimoji="1" lang="zh-TW" altLang="en-US" sz="4400" b="1" dirty="0"/>
              <a:t>登入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7C4B17C9-3607-5845-8C26-B6C5C01AB4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03"/>
          <a:stretch/>
        </p:blipFill>
        <p:spPr>
          <a:xfrm>
            <a:off x="334423" y="1377247"/>
            <a:ext cx="2737618" cy="531445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4BA591A0-32B5-CE46-95B9-1A1A149090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04"/>
          <a:stretch/>
        </p:blipFill>
        <p:spPr>
          <a:xfrm>
            <a:off x="3239794" y="1377247"/>
            <a:ext cx="2730647" cy="5300933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81E1E53-6827-5A4C-8E3C-3EBDB42E28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413"/>
          <a:stretch/>
        </p:blipFill>
        <p:spPr>
          <a:xfrm>
            <a:off x="6138194" y="1377247"/>
            <a:ext cx="2740969" cy="5314450"/>
          </a:xfrm>
          <a:prstGeom prst="rect">
            <a:avLst/>
          </a:prstGeom>
        </p:spPr>
      </p:pic>
      <p:sp>
        <p:nvSpPr>
          <p:cNvPr id="15" name="橢圓 14">
            <a:extLst>
              <a:ext uri="{FF2B5EF4-FFF2-40B4-BE49-F238E27FC236}">
                <a16:creationId xmlns:a16="http://schemas.microsoft.com/office/drawing/2014/main" id="{D7220248-30F9-DD40-B5BA-AB795775FCF7}"/>
              </a:ext>
            </a:extLst>
          </p:cNvPr>
          <p:cNvSpPr/>
          <p:nvPr/>
        </p:nvSpPr>
        <p:spPr>
          <a:xfrm>
            <a:off x="3529170" y="2771707"/>
            <a:ext cx="717298" cy="708022"/>
          </a:xfrm>
          <a:prstGeom prst="ellipse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262FF15F-291F-E44E-9F5A-421BA16E96B4}"/>
              </a:ext>
            </a:extLst>
          </p:cNvPr>
          <p:cNvSpPr/>
          <p:nvPr/>
        </p:nvSpPr>
        <p:spPr>
          <a:xfrm>
            <a:off x="6436685" y="2771707"/>
            <a:ext cx="699161" cy="704335"/>
          </a:xfrm>
          <a:prstGeom prst="ellipse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8B7A1FB9-04A1-F941-8EEA-151618B5B0EC}"/>
              </a:ext>
            </a:extLst>
          </p:cNvPr>
          <p:cNvCxnSpPr/>
          <p:nvPr/>
        </p:nvCxnSpPr>
        <p:spPr>
          <a:xfrm flipV="1">
            <a:off x="4176065" y="2607495"/>
            <a:ext cx="510402" cy="308008"/>
          </a:xfrm>
          <a:prstGeom prst="line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562929CF-92FA-5C41-AFD9-269D79A03F6A}"/>
              </a:ext>
            </a:extLst>
          </p:cNvPr>
          <p:cNvCxnSpPr>
            <a:cxnSpLocks/>
          </p:cNvCxnSpPr>
          <p:nvPr/>
        </p:nvCxnSpPr>
        <p:spPr>
          <a:xfrm flipV="1">
            <a:off x="4664433" y="2607495"/>
            <a:ext cx="4521131" cy="1322"/>
          </a:xfrm>
          <a:prstGeom prst="line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8965D57A-30CF-D249-9AC5-DE59D1D56808}"/>
              </a:ext>
            </a:extLst>
          </p:cNvPr>
          <p:cNvSpPr txBox="1"/>
          <p:nvPr/>
        </p:nvSpPr>
        <p:spPr>
          <a:xfrm>
            <a:off x="9360260" y="2339044"/>
            <a:ext cx="27056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200" dirty="0"/>
              <a:t>傳送給</a:t>
            </a:r>
            <a:r>
              <a:rPr kumimoji="1" lang="en-US" altLang="zh-TW" sz="3200" dirty="0"/>
              <a:t>server</a:t>
            </a:r>
            <a:r>
              <a:rPr kumimoji="1" lang="zh-TW" altLang="en-US" sz="3200" dirty="0"/>
              <a:t>前先加密</a:t>
            </a:r>
          </a:p>
        </p:txBody>
      </p:sp>
      <p:sp>
        <p:nvSpPr>
          <p:cNvPr id="27" name="橢圓 26">
            <a:extLst>
              <a:ext uri="{FF2B5EF4-FFF2-40B4-BE49-F238E27FC236}">
                <a16:creationId xmlns:a16="http://schemas.microsoft.com/office/drawing/2014/main" id="{01865CAE-AFE8-A040-81D6-FF6ED7F81E39}"/>
              </a:ext>
            </a:extLst>
          </p:cNvPr>
          <p:cNvSpPr/>
          <p:nvPr/>
        </p:nvSpPr>
        <p:spPr>
          <a:xfrm>
            <a:off x="9053859" y="2504107"/>
            <a:ext cx="189937" cy="20677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DA402E64-1D98-F44D-8C91-7AEC15BF7E78}"/>
              </a:ext>
            </a:extLst>
          </p:cNvPr>
          <p:cNvCxnSpPr/>
          <p:nvPr/>
        </p:nvCxnSpPr>
        <p:spPr>
          <a:xfrm flipV="1">
            <a:off x="7056941" y="2618925"/>
            <a:ext cx="510402" cy="308008"/>
          </a:xfrm>
          <a:prstGeom prst="line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054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5357480F-E5BF-324C-8CE5-D99D2B11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77" y="413115"/>
            <a:ext cx="8226721" cy="793169"/>
          </a:xfrm>
        </p:spPr>
        <p:txBody>
          <a:bodyPr>
            <a:noAutofit/>
          </a:bodyPr>
          <a:lstStyle/>
          <a:p>
            <a:pPr algn="ctr"/>
            <a:r>
              <a:rPr kumimoji="1" lang="zh-TW" altLang="en-US" sz="4400" b="1" dirty="0"/>
              <a:t>頁面架構</a:t>
            </a:r>
            <a:r>
              <a:rPr kumimoji="1" lang="en-US" altLang="zh-TW" sz="4400" b="1" dirty="0"/>
              <a:t> / </a:t>
            </a:r>
            <a:r>
              <a:rPr kumimoji="1" lang="zh-TW" altLang="en-US" sz="4400" b="1" dirty="0"/>
              <a:t>主頁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94825AE-AE93-ED49-BEE6-BDAAE5B0E1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47"/>
          <a:stretch/>
        </p:blipFill>
        <p:spPr>
          <a:xfrm>
            <a:off x="127777" y="1379584"/>
            <a:ext cx="2678369" cy="522006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C68D2C6-FC6E-0049-A172-B0861F1256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871"/>
          <a:stretch/>
        </p:blipFill>
        <p:spPr>
          <a:xfrm>
            <a:off x="2905644" y="1379584"/>
            <a:ext cx="2673274" cy="5214586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379612C0-4B95-534A-B394-2D3EF74803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871"/>
          <a:stretch/>
        </p:blipFill>
        <p:spPr>
          <a:xfrm>
            <a:off x="5678416" y="1379584"/>
            <a:ext cx="2676082" cy="5220065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1F5AB57D-99ED-9449-B701-440B7D13E645}"/>
              </a:ext>
            </a:extLst>
          </p:cNvPr>
          <p:cNvSpPr txBox="1"/>
          <p:nvPr/>
        </p:nvSpPr>
        <p:spPr>
          <a:xfrm>
            <a:off x="8760214" y="1701680"/>
            <a:ext cx="32603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600" dirty="0"/>
              <a:t>使用者一登入的初始頁面為主頁。包括的子頁面有：</a:t>
            </a:r>
            <a:endParaRPr kumimoji="1" lang="en-US" altLang="zh-TW" sz="3600" dirty="0"/>
          </a:p>
          <a:p>
            <a:pPr marL="571500" indent="-571500">
              <a:buFont typeface="Wingdings" pitchFamily="2" charset="2"/>
              <a:buChar char="l"/>
            </a:pPr>
            <a:r>
              <a:rPr kumimoji="1" lang="zh-TW" altLang="en-US" sz="3600" dirty="0">
                <a:solidFill>
                  <a:schemeClr val="accent3">
                    <a:lumMod val="75000"/>
                  </a:schemeClr>
                </a:solidFill>
              </a:rPr>
              <a:t>排行榜</a:t>
            </a:r>
            <a:endParaRPr kumimoji="1" lang="en-US" altLang="zh-TW" sz="3600" dirty="0">
              <a:solidFill>
                <a:schemeClr val="accent3">
                  <a:lumMod val="75000"/>
                </a:schemeClr>
              </a:solidFill>
            </a:endParaRPr>
          </a:p>
          <a:p>
            <a:pPr marL="571500" indent="-571500">
              <a:buFont typeface="Wingdings" pitchFamily="2" charset="2"/>
              <a:buChar char="l"/>
            </a:pPr>
            <a:r>
              <a:rPr kumimoji="1" lang="zh-TW" altLang="en-US" sz="3600" dirty="0">
                <a:solidFill>
                  <a:schemeClr val="accent3">
                    <a:lumMod val="75000"/>
                  </a:schemeClr>
                </a:solidFill>
              </a:rPr>
              <a:t>推薦</a:t>
            </a:r>
            <a:endParaRPr kumimoji="1" lang="en-US" altLang="zh-TW" sz="3600" dirty="0">
              <a:solidFill>
                <a:schemeClr val="accent3">
                  <a:lumMod val="75000"/>
                </a:schemeClr>
              </a:solidFill>
            </a:endParaRPr>
          </a:p>
          <a:p>
            <a:pPr marL="571500" indent="-571500">
              <a:buFont typeface="Wingdings" pitchFamily="2" charset="2"/>
              <a:buChar char="l"/>
            </a:pPr>
            <a:r>
              <a:rPr kumimoji="1" lang="zh-TW" altLang="en-US" sz="3600" dirty="0">
                <a:solidFill>
                  <a:schemeClr val="accent3">
                    <a:lumMod val="75000"/>
                  </a:schemeClr>
                </a:solidFill>
              </a:rPr>
              <a:t>找歌</a:t>
            </a:r>
          </a:p>
        </p:txBody>
      </p:sp>
    </p:spTree>
    <p:extLst>
      <p:ext uri="{BB962C8B-B14F-4D97-AF65-F5344CB8AC3E}">
        <p14:creationId xmlns:p14="http://schemas.microsoft.com/office/powerpoint/2010/main" val="2172710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AD0A034C-7B7C-6B48-8E60-6A6D1ECB6418}"/>
              </a:ext>
            </a:extLst>
          </p:cNvPr>
          <p:cNvSpPr txBox="1">
            <a:spLocks/>
          </p:cNvSpPr>
          <p:nvPr/>
        </p:nvSpPr>
        <p:spPr bwMode="black">
          <a:xfrm>
            <a:off x="518527" y="356741"/>
            <a:ext cx="5570441" cy="793169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sz="4400" b="1" dirty="0"/>
              <a:t>頁面架構</a:t>
            </a:r>
            <a:r>
              <a:rPr kumimoji="1" lang="en-US" altLang="zh-TW" sz="4400" b="1" dirty="0"/>
              <a:t> / </a:t>
            </a:r>
            <a:r>
              <a:rPr kumimoji="1" lang="zh-TW" altLang="en-US" sz="4400" b="1" dirty="0"/>
              <a:t>歌單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60EE345-25BB-004F-A557-D0848B9084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518527" y="1326007"/>
            <a:ext cx="2711053" cy="528066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3F89D52-F7BA-A243-B9A7-B21466DA5F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96"/>
          <a:stretch/>
        </p:blipFill>
        <p:spPr>
          <a:xfrm>
            <a:off x="3371996" y="1326007"/>
            <a:ext cx="2716972" cy="528066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C61BC0D9-335C-8D42-BEA8-BF4421627E09}"/>
              </a:ext>
            </a:extLst>
          </p:cNvPr>
          <p:cNvSpPr txBox="1"/>
          <p:nvPr/>
        </p:nvSpPr>
        <p:spPr>
          <a:xfrm>
            <a:off x="6443662" y="1088626"/>
            <a:ext cx="542925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600" dirty="0"/>
              <a:t>歌單頁面包括的子頁面有：</a:t>
            </a:r>
            <a:endParaRPr kumimoji="1" lang="en-US" altLang="zh-TW" sz="3600" dirty="0"/>
          </a:p>
          <a:p>
            <a:pPr marL="571500" indent="-571500">
              <a:buFont typeface="Wingdings" pitchFamily="2" charset="2"/>
              <a:buChar char="l"/>
            </a:pPr>
            <a:r>
              <a:rPr kumimoji="1" lang="zh-TW" altLang="en-US" sz="3600" dirty="0">
                <a:solidFill>
                  <a:schemeClr val="accent3">
                    <a:lumMod val="75000"/>
                  </a:schemeClr>
                </a:solidFill>
              </a:rPr>
              <a:t>個人歌單</a:t>
            </a:r>
            <a:endParaRPr kumimoji="1" lang="en-US" altLang="zh-TW" sz="3600" dirty="0">
              <a:solidFill>
                <a:schemeClr val="accent3">
                  <a:lumMod val="75000"/>
                </a:schemeClr>
              </a:solidFill>
            </a:endParaRPr>
          </a:p>
          <a:p>
            <a:pPr marL="1028700" lvl="1" indent="-571500">
              <a:buFont typeface="Wingdings" pitchFamily="2" charset="2"/>
              <a:buChar char="Ø"/>
            </a:pPr>
            <a:r>
              <a:rPr kumimoji="1" lang="zh-TW" altLang="en-US" sz="3200" dirty="0"/>
              <a:t>使用者自訂</a:t>
            </a:r>
            <a:endParaRPr kumimoji="1" lang="en-US" altLang="zh-TW" sz="3200" dirty="0"/>
          </a:p>
          <a:p>
            <a:pPr marL="571500" indent="-571500">
              <a:buFont typeface="Wingdings" pitchFamily="2" charset="2"/>
              <a:buChar char="l"/>
            </a:pPr>
            <a:r>
              <a:rPr kumimoji="1" lang="zh-TW" altLang="en-US" sz="3600" dirty="0">
                <a:solidFill>
                  <a:schemeClr val="accent3">
                    <a:lumMod val="75000"/>
                  </a:schemeClr>
                </a:solidFill>
              </a:rPr>
              <a:t>主題歌單</a:t>
            </a:r>
            <a:endParaRPr kumimoji="1" lang="en-US" altLang="zh-TW" sz="3600" dirty="0">
              <a:solidFill>
                <a:schemeClr val="accent3">
                  <a:lumMod val="75000"/>
                </a:schemeClr>
              </a:solidFill>
            </a:endParaRPr>
          </a:p>
          <a:p>
            <a:pPr marL="1028700" lvl="1" indent="-571500">
              <a:buFont typeface="Wingdings" pitchFamily="2" charset="2"/>
              <a:buChar char="Ø"/>
            </a:pPr>
            <a:r>
              <a:rPr kumimoji="1" lang="zh-TW" altLang="en-US" sz="3200" dirty="0"/>
              <a:t>系統預設歌單</a:t>
            </a:r>
            <a:endParaRPr kumimoji="1" lang="en-US" altLang="zh-TW" sz="3200" dirty="0"/>
          </a:p>
          <a:p>
            <a:pPr marL="1028700" lvl="1" indent="-571500">
              <a:buFont typeface="Wingdings" pitchFamily="2" charset="2"/>
              <a:buChar char="Ø"/>
            </a:pPr>
            <a:r>
              <a:rPr kumimoji="1" lang="zh-TW" altLang="en-US" sz="3200" dirty="0"/>
              <a:t>依照情境與曲風面相區分多種歌單</a:t>
            </a:r>
            <a:endParaRPr kumimoji="1" lang="en-US" altLang="zh-TW" sz="3200" dirty="0"/>
          </a:p>
          <a:p>
            <a:pPr marL="1028700" lvl="1" indent="-571500">
              <a:buFont typeface="Wingdings" pitchFamily="2" charset="2"/>
              <a:buChar char="Ø"/>
            </a:pPr>
            <a:r>
              <a:rPr kumimoji="1" lang="zh-TW" altLang="en-US" sz="3200" dirty="0"/>
              <a:t>在忙碌的生活中，利用這些推薦的主題歌單，可省去自己找歌的時間。</a:t>
            </a:r>
            <a:endParaRPr kumimoji="1" lang="en-US" altLang="zh-TW" sz="3200" dirty="0"/>
          </a:p>
          <a:p>
            <a:pPr marL="1028700" lvl="1" indent="-571500">
              <a:buFont typeface="Wingdings" pitchFamily="2" charset="2"/>
              <a:buChar char="Ø"/>
            </a:pPr>
            <a:endParaRPr kumimoji="1" lang="en-US" altLang="zh-TW" sz="3600" dirty="0"/>
          </a:p>
        </p:txBody>
      </p:sp>
    </p:spTree>
    <p:extLst>
      <p:ext uri="{BB962C8B-B14F-4D97-AF65-F5344CB8AC3E}">
        <p14:creationId xmlns:p14="http://schemas.microsoft.com/office/powerpoint/2010/main" val="2222770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001671EA-F8BC-BD48-86C1-6DD4D094F93E}"/>
              </a:ext>
            </a:extLst>
          </p:cNvPr>
          <p:cNvSpPr txBox="1">
            <a:spLocks/>
          </p:cNvSpPr>
          <p:nvPr/>
        </p:nvSpPr>
        <p:spPr bwMode="black">
          <a:xfrm>
            <a:off x="322786" y="385315"/>
            <a:ext cx="5739875" cy="793169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sz="4400" b="1" dirty="0"/>
              <a:t>頁面架構</a:t>
            </a:r>
            <a:r>
              <a:rPr kumimoji="1" lang="en-US" altLang="zh-TW" sz="4400" b="1" dirty="0"/>
              <a:t> / </a:t>
            </a:r>
            <a:r>
              <a:rPr kumimoji="1" lang="zh-TW" altLang="en-US" sz="4400" b="1" dirty="0"/>
              <a:t>正在收聽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0FDD535-4533-374B-967E-64F8197AEF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39"/>
          <a:stretch/>
        </p:blipFill>
        <p:spPr>
          <a:xfrm>
            <a:off x="1838108" y="1354582"/>
            <a:ext cx="2709229" cy="528066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692FD40-5079-6C4A-AAA1-06FE228363DD}"/>
              </a:ext>
            </a:extLst>
          </p:cNvPr>
          <p:cNvSpPr/>
          <p:nvPr/>
        </p:nvSpPr>
        <p:spPr>
          <a:xfrm>
            <a:off x="2372106" y="2353682"/>
            <a:ext cx="1641231" cy="16412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專輯封面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C7D9950-0994-1F4A-BA01-23774E0EC23F}"/>
              </a:ext>
            </a:extLst>
          </p:cNvPr>
          <p:cNvSpPr txBox="1"/>
          <p:nvPr/>
        </p:nvSpPr>
        <p:spPr>
          <a:xfrm>
            <a:off x="6062661" y="1987786"/>
            <a:ext cx="54292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zh-TW" altLang="en-US" sz="3600" dirty="0"/>
              <a:t>正在收聽頁面：</a:t>
            </a:r>
            <a:endParaRPr kumimoji="1" lang="en-US" altLang="zh-TW" sz="3600" dirty="0"/>
          </a:p>
          <a:p>
            <a:pPr lvl="1"/>
            <a:r>
              <a:rPr kumimoji="1" lang="zh-TW" altLang="en-US" sz="3600" dirty="0"/>
              <a:t>使用者可對於現在播放的歌曲，透過此頁面執行暫停、換首等動作。也可以查看歌詞</a:t>
            </a:r>
            <a:endParaRPr kumimoji="1" lang="en-US" altLang="zh-TW" sz="3600" dirty="0"/>
          </a:p>
        </p:txBody>
      </p:sp>
    </p:spTree>
    <p:extLst>
      <p:ext uri="{BB962C8B-B14F-4D97-AF65-F5344CB8AC3E}">
        <p14:creationId xmlns:p14="http://schemas.microsoft.com/office/powerpoint/2010/main" val="285030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4948" y="2900496"/>
            <a:ext cx="7729728" cy="1188720"/>
          </a:xfrm>
        </p:spPr>
        <p:txBody>
          <a:bodyPr>
            <a:normAutofit/>
          </a:bodyPr>
          <a:lstStyle/>
          <a:p>
            <a:r>
              <a:rPr kumimoji="1" lang="en-US" altLang="zh-TW" sz="4400" cap="none" dirty="0"/>
              <a:t>Back-End </a:t>
            </a:r>
            <a:r>
              <a:rPr kumimoji="1" lang="mr-IN" altLang="zh-TW" sz="4400" cap="none" dirty="0"/>
              <a:t>–</a:t>
            </a:r>
            <a:r>
              <a:rPr kumimoji="1" lang="en-US" altLang="zh-TW" sz="4400" cap="none" dirty="0"/>
              <a:t> </a:t>
            </a:r>
            <a:r>
              <a:rPr kumimoji="1" lang="en-US" altLang="zh-TW" sz="4400" cap="none" dirty="0" err="1"/>
              <a:t>Node.js</a:t>
            </a:r>
            <a:endParaRPr kumimoji="1" lang="zh-TW" altLang="en-US" sz="4400" cap="none" dirty="0"/>
          </a:p>
        </p:txBody>
      </p:sp>
    </p:spTree>
    <p:extLst>
      <p:ext uri="{BB962C8B-B14F-4D97-AF65-F5344CB8AC3E}">
        <p14:creationId xmlns:p14="http://schemas.microsoft.com/office/powerpoint/2010/main" val="883056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31136" y="514118"/>
            <a:ext cx="7729728" cy="956873"/>
          </a:xfrm>
        </p:spPr>
        <p:txBody>
          <a:bodyPr>
            <a:noAutofit/>
          </a:bodyPr>
          <a:lstStyle/>
          <a:p>
            <a:r>
              <a:rPr kumimoji="1" lang="en-US" altLang="zh-TW" sz="4400" b="1" dirty="0"/>
              <a:t>API</a:t>
            </a:r>
            <a:endParaRPr kumimoji="1" lang="zh-TW" altLang="en-US" sz="4400" b="1" dirty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959" y="1750529"/>
            <a:ext cx="6714081" cy="4792756"/>
          </a:xfrm>
        </p:spPr>
      </p:pic>
      <p:cxnSp>
        <p:nvCxnSpPr>
          <p:cNvPr id="13" name="直線箭頭接點 12"/>
          <p:cNvCxnSpPr/>
          <p:nvPr/>
        </p:nvCxnSpPr>
        <p:spPr>
          <a:xfrm flipV="1">
            <a:off x="2080591" y="2133602"/>
            <a:ext cx="1305339" cy="265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箭頭接點 14"/>
          <p:cNvCxnSpPr/>
          <p:nvPr/>
        </p:nvCxnSpPr>
        <p:spPr>
          <a:xfrm flipV="1">
            <a:off x="1311965" y="2133600"/>
            <a:ext cx="2769705" cy="1497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/>
          <p:cNvSpPr txBox="1"/>
          <p:nvPr/>
        </p:nvSpPr>
        <p:spPr>
          <a:xfrm>
            <a:off x="629478" y="2133600"/>
            <a:ext cx="1364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/>
              <a:t>Method</a:t>
            </a:r>
            <a:endParaRPr kumimoji="1" lang="zh-TW" altLang="en-US" sz="2800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629478" y="3400263"/>
            <a:ext cx="591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/>
              <a:t>Url</a:t>
            </a:r>
            <a:endParaRPr kumimoji="1"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86951071"/>
      </p:ext>
    </p:extLst>
  </p:cSld>
  <p:clrMapOvr>
    <a:masterClrMapping/>
  </p:clrMapOvr>
</p:sld>
</file>

<file path=ppt/theme/theme1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{4BBED85B-B91F-4443-A85B-480C1E88E55B}tf10001120</Template>
  <TotalTime>1104</TotalTime>
  <Words>261</Words>
  <Application>Microsoft Macintosh PowerPoint</Application>
  <PresentationFormat>寬螢幕</PresentationFormat>
  <Paragraphs>58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5" baseType="lpstr">
      <vt:lpstr>微軟正黑體</vt:lpstr>
      <vt:lpstr>新細明體</vt:lpstr>
      <vt:lpstr>Arial</vt:lpstr>
      <vt:lpstr>Calibri</vt:lpstr>
      <vt:lpstr>Gill Sans MT</vt:lpstr>
      <vt:lpstr>Mangal</vt:lpstr>
      <vt:lpstr>Wingdings</vt:lpstr>
      <vt:lpstr>包裹</vt:lpstr>
      <vt:lpstr>Music Plus</vt:lpstr>
      <vt:lpstr>Outline</vt:lpstr>
      <vt:lpstr>Front-End – Swift</vt:lpstr>
      <vt:lpstr>頁面架構 / 登入</vt:lpstr>
      <vt:lpstr>頁面架構 / 主頁</vt:lpstr>
      <vt:lpstr>PowerPoint 簡報</vt:lpstr>
      <vt:lpstr>PowerPoint 簡報</vt:lpstr>
      <vt:lpstr>Back-End – Node.js</vt:lpstr>
      <vt:lpstr>API</vt:lpstr>
      <vt:lpstr>Crawler</vt:lpstr>
      <vt:lpstr>Database – MySQL</vt:lpstr>
      <vt:lpstr>ER Diagram</vt:lpstr>
      <vt:lpstr>Schema</vt:lpstr>
      <vt:lpstr>PHP</vt:lpstr>
      <vt:lpstr>Demo</vt:lpstr>
      <vt:lpstr>Q&amp;A</vt:lpstr>
      <vt:lpstr>Thanks for listening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劉品萱</dc:creator>
  <cp:lastModifiedBy>劉品萱</cp:lastModifiedBy>
  <cp:revision>32</cp:revision>
  <dcterms:created xsi:type="dcterms:W3CDTF">2019-11-10T13:52:52Z</dcterms:created>
  <dcterms:modified xsi:type="dcterms:W3CDTF">2020-01-14T01:46:38Z</dcterms:modified>
</cp:coreProperties>
</file>

<file path=docProps/thumbnail.jpeg>
</file>